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png>
</file>

<file path=ppt/media/image5.gif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126f4fbd3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1126f4fbd3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126f4fbd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126f4fbd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126f4fbd3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126f4fbd3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126f4fbd3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126f4fbd3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126f4fbd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126f4fbd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1612d35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1612d35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152e8dc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1152e8dc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1612d35f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1612d35f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126f4fbd3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126f4fbd3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Projekt: Aplikacja do zarządzania magazynem kurierskim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1141850" y="526188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Dziękujemy za uwagę</a:t>
            </a:r>
            <a:endParaRPr/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000" y="1111613"/>
            <a:ext cx="5981575" cy="35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Założenia projektowe</a:t>
            </a:r>
            <a:endParaRPr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844700" y="1753575"/>
            <a:ext cx="3923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Nadawanie przesyłek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Generowanie numeru przesyłek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Dodawanie statusów do przesyłek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Logowanie użytkowników, pozwolenia - rejestracja nowych użytkowników przez adminów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Szukanie przesyłek po wygenerowanym numerze UUID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8675" y="1753575"/>
            <a:ext cx="3950525" cy="1882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Co udało się zrobić?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028650" y="2058825"/>
            <a:ext cx="2975700" cy="28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Wszystkie z założeń projektu i dodatkowe funkcje ułatwiające zarządzanie magazynem kurierskim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8150" y="1049900"/>
            <a:ext cx="235390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Co dodatkowo zrobiono?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064025" y="1532175"/>
            <a:ext cx="3145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Wyświetlanie statystyki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(sumowanie przesyłek zawierających określony status )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Generacja listu przewozowego określonej przesyłki w formie  pliku pdf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Przekierowanie przesyłek - generowanie listu i dodanie automatycznie określonych statusów do przesyłek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525" y="1131300"/>
            <a:ext cx="3712950" cy="37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Struktura bazy danych 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350" y="1026514"/>
            <a:ext cx="7038899" cy="3900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Interfejs użytkownika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6125" y="1411152"/>
            <a:ext cx="6903398" cy="35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Napotkane problemy</a:t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297500" y="1891000"/>
            <a:ext cx="2779500" cy="25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Najwięcej problemów zajęło stworzenie funkcji nadania przesyłek - przypisanie Wysyłającego i Odbiorcę do danej przesyłki </a:t>
            </a:r>
            <a:r>
              <a:rPr lang="pl"/>
              <a:t> i tym samym dodanie ich do bazy.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000" y="1490100"/>
            <a:ext cx="4441250" cy="22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Wykorzystane techologie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052550" y="19027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Python z frameworkiem Django 3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HTML i CSS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Bootstrap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l"/>
              <a:t>Biblioteki pythona - barcode, xhtml2pdf,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575850" y="1867800"/>
            <a:ext cx="8183100" cy="11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Cały projekt można znaleźć w naszym repozytorium:https://github.com/Rebek2/warehouse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